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5" r:id="rId7"/>
    <p:sldId id="266" r:id="rId8"/>
    <p:sldId id="262" r:id="rId9"/>
    <p:sldId id="263" r:id="rId10"/>
    <p:sldId id="267" r:id="rId11"/>
    <p:sldId id="261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0" autoAdjust="0"/>
    <p:restoredTop sz="94660"/>
  </p:normalViewPr>
  <p:slideViewPr>
    <p:cSldViewPr snapToGrid="0">
      <p:cViewPr varScale="1">
        <p:scale>
          <a:sx n="83" d="100"/>
          <a:sy n="83" d="100"/>
        </p:scale>
        <p:origin x="614" y="72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65E4F1C-6563-45BF-88DF-292288EB61E5}" type="doc">
      <dgm:prSet loTypeId="urn:microsoft.com/office/officeart/2005/8/layout/hierarchy4" loCatId="list" qsTypeId="urn:microsoft.com/office/officeart/2005/8/quickstyle/simple3" qsCatId="simple" csTypeId="urn:microsoft.com/office/officeart/2005/8/colors/accent0_2" csCatId="mainScheme" phldr="1"/>
      <dgm:spPr/>
      <dgm:t>
        <a:bodyPr/>
        <a:lstStyle/>
        <a:p>
          <a:endParaRPr lang="en-IN"/>
        </a:p>
      </dgm:t>
    </dgm:pt>
    <dgm:pt modelId="{9D04A523-41EF-423A-ADDA-D3B8E2978535}">
      <dgm:prSet phldrT="[Text]"/>
      <dgm:spPr/>
      <dgm:t>
        <a:bodyPr/>
        <a:lstStyle/>
        <a:p>
          <a:r>
            <a:rPr lang="en-IN" dirty="0"/>
            <a:t>HEADER</a:t>
          </a:r>
        </a:p>
      </dgm:t>
    </dgm:pt>
    <dgm:pt modelId="{98F75583-F61B-4BDE-AC31-9ABF5CF24AA7}" type="parTrans" cxnId="{C30F6B6D-663A-4CC9-B34D-E2C089BA18AE}">
      <dgm:prSet/>
      <dgm:spPr/>
      <dgm:t>
        <a:bodyPr/>
        <a:lstStyle/>
        <a:p>
          <a:endParaRPr lang="en-IN"/>
        </a:p>
      </dgm:t>
    </dgm:pt>
    <dgm:pt modelId="{C6631AF9-A1AC-47D2-A53E-DAACAB65A808}" type="sibTrans" cxnId="{C30F6B6D-663A-4CC9-B34D-E2C089BA18AE}">
      <dgm:prSet/>
      <dgm:spPr/>
      <dgm:t>
        <a:bodyPr/>
        <a:lstStyle/>
        <a:p>
          <a:endParaRPr lang="en-IN"/>
        </a:p>
      </dgm:t>
    </dgm:pt>
    <dgm:pt modelId="{05D0985F-AF11-4FA5-8812-D1AD34833AE5}">
      <dgm:prSet phldrT="[Text]"/>
      <dgm:spPr/>
      <dgm:t>
        <a:bodyPr/>
        <a:lstStyle/>
        <a:p>
          <a:r>
            <a:rPr lang="en-IN" dirty="0"/>
            <a:t>NAVIGATION BAR</a:t>
          </a:r>
        </a:p>
      </dgm:t>
    </dgm:pt>
    <dgm:pt modelId="{3E577C51-F318-41F7-9A3F-F097B67DAF0A}" type="parTrans" cxnId="{104CBCEC-B07D-4172-90AF-81C162125E74}">
      <dgm:prSet/>
      <dgm:spPr/>
      <dgm:t>
        <a:bodyPr/>
        <a:lstStyle/>
        <a:p>
          <a:endParaRPr lang="en-IN"/>
        </a:p>
      </dgm:t>
    </dgm:pt>
    <dgm:pt modelId="{3B683DE0-735A-441F-AFF2-85800076FB07}" type="sibTrans" cxnId="{104CBCEC-B07D-4172-90AF-81C162125E74}">
      <dgm:prSet/>
      <dgm:spPr/>
      <dgm:t>
        <a:bodyPr/>
        <a:lstStyle/>
        <a:p>
          <a:endParaRPr lang="en-IN"/>
        </a:p>
      </dgm:t>
    </dgm:pt>
    <dgm:pt modelId="{4F51C664-F7D7-4EE9-AB15-29A5909DD878}">
      <dgm:prSet phldrT="[Text]" custT="1"/>
      <dgm:spPr/>
      <dgm:t>
        <a:bodyPr/>
        <a:lstStyle/>
        <a:p>
          <a:r>
            <a:rPr lang="en-IN" sz="2000" dirty="0"/>
            <a:t>INDEX</a:t>
          </a:r>
          <a:r>
            <a:rPr lang="en-IN" sz="2400" dirty="0"/>
            <a:t>/</a:t>
          </a:r>
          <a:r>
            <a:rPr lang="en-IN" sz="2000" dirty="0"/>
            <a:t>SIDEBAR</a:t>
          </a:r>
          <a:endParaRPr lang="en-IN" sz="2400" dirty="0"/>
        </a:p>
      </dgm:t>
    </dgm:pt>
    <dgm:pt modelId="{F5CBAF99-7A98-4C0B-81A7-96719E4EBF46}" type="parTrans" cxnId="{F95E066F-4DBF-44D8-AC88-BC3D8E3D3E07}">
      <dgm:prSet/>
      <dgm:spPr/>
      <dgm:t>
        <a:bodyPr/>
        <a:lstStyle/>
        <a:p>
          <a:endParaRPr lang="en-IN"/>
        </a:p>
      </dgm:t>
    </dgm:pt>
    <dgm:pt modelId="{01674556-8A71-496E-BF6C-6ED9C54E6B81}" type="sibTrans" cxnId="{F95E066F-4DBF-44D8-AC88-BC3D8E3D3E07}">
      <dgm:prSet/>
      <dgm:spPr/>
      <dgm:t>
        <a:bodyPr/>
        <a:lstStyle/>
        <a:p>
          <a:endParaRPr lang="en-IN"/>
        </a:p>
      </dgm:t>
    </dgm:pt>
    <dgm:pt modelId="{B00EBA5A-3DC9-462E-9477-59DE1295DDBB}">
      <dgm:prSet phldrT="[Text]" custT="1"/>
      <dgm:spPr/>
      <dgm:t>
        <a:bodyPr/>
        <a:lstStyle/>
        <a:p>
          <a:r>
            <a:rPr lang="en-IN" sz="2400" dirty="0"/>
            <a:t>CONTENT SECTION</a:t>
          </a:r>
        </a:p>
      </dgm:t>
    </dgm:pt>
    <dgm:pt modelId="{7D195A26-580B-4520-B04D-7FB741A0104E}" type="parTrans" cxnId="{BD0EDBD4-DE75-4B5C-B602-32A9C9DF0A6A}">
      <dgm:prSet/>
      <dgm:spPr/>
      <dgm:t>
        <a:bodyPr/>
        <a:lstStyle/>
        <a:p>
          <a:endParaRPr lang="en-IN"/>
        </a:p>
      </dgm:t>
    </dgm:pt>
    <dgm:pt modelId="{EF9EDFF1-C540-48ED-840B-6565A65455DF}" type="sibTrans" cxnId="{BD0EDBD4-DE75-4B5C-B602-32A9C9DF0A6A}">
      <dgm:prSet/>
      <dgm:spPr/>
      <dgm:t>
        <a:bodyPr/>
        <a:lstStyle/>
        <a:p>
          <a:endParaRPr lang="en-IN"/>
        </a:p>
      </dgm:t>
    </dgm:pt>
    <dgm:pt modelId="{328BE671-BE23-4717-AED2-857FDFD88C5E}" type="pres">
      <dgm:prSet presAssocID="{065E4F1C-6563-45BF-88DF-292288EB61E5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889A9A7E-8013-4A7D-9FD0-7B464ED67F97}" type="pres">
      <dgm:prSet presAssocID="{9D04A523-41EF-423A-ADDA-D3B8E2978535}" presName="vertOne" presStyleCnt="0"/>
      <dgm:spPr/>
    </dgm:pt>
    <dgm:pt modelId="{21B4DAEC-FC15-4853-8D5E-B6777BE1AC60}" type="pres">
      <dgm:prSet presAssocID="{9D04A523-41EF-423A-ADDA-D3B8E2978535}" presName="txOne" presStyleLbl="node0" presStyleIdx="0" presStyleCnt="1" custScaleY="48546">
        <dgm:presLayoutVars>
          <dgm:chPref val="3"/>
        </dgm:presLayoutVars>
      </dgm:prSet>
      <dgm:spPr/>
    </dgm:pt>
    <dgm:pt modelId="{404F8227-CF33-40B5-9695-5150E47C4C9B}" type="pres">
      <dgm:prSet presAssocID="{9D04A523-41EF-423A-ADDA-D3B8E2978535}" presName="parTransOne" presStyleCnt="0"/>
      <dgm:spPr/>
    </dgm:pt>
    <dgm:pt modelId="{12FE7B13-BAAA-490E-83F7-8BDEEFB9CFDF}" type="pres">
      <dgm:prSet presAssocID="{9D04A523-41EF-423A-ADDA-D3B8E2978535}" presName="horzOne" presStyleCnt="0"/>
      <dgm:spPr/>
    </dgm:pt>
    <dgm:pt modelId="{68046183-4A8B-47C1-9CAF-302293A68C0F}" type="pres">
      <dgm:prSet presAssocID="{05D0985F-AF11-4FA5-8812-D1AD34833AE5}" presName="vertTwo" presStyleCnt="0"/>
      <dgm:spPr/>
    </dgm:pt>
    <dgm:pt modelId="{3105DA04-A548-4F3E-AD5B-BCC7BA5AAE67}" type="pres">
      <dgm:prSet presAssocID="{05D0985F-AF11-4FA5-8812-D1AD34833AE5}" presName="txTwo" presStyleLbl="node2" presStyleIdx="0" presStyleCnt="1" custScaleY="36999">
        <dgm:presLayoutVars>
          <dgm:chPref val="3"/>
        </dgm:presLayoutVars>
      </dgm:prSet>
      <dgm:spPr/>
    </dgm:pt>
    <dgm:pt modelId="{957C1AD9-023B-4F1B-BF22-ADB49CC45EA3}" type="pres">
      <dgm:prSet presAssocID="{05D0985F-AF11-4FA5-8812-D1AD34833AE5}" presName="parTransTwo" presStyleCnt="0"/>
      <dgm:spPr/>
    </dgm:pt>
    <dgm:pt modelId="{B8E72516-1787-44E6-9EFB-03D4CC4C299E}" type="pres">
      <dgm:prSet presAssocID="{05D0985F-AF11-4FA5-8812-D1AD34833AE5}" presName="horzTwo" presStyleCnt="0"/>
      <dgm:spPr/>
    </dgm:pt>
    <dgm:pt modelId="{7D4B44BC-0C91-49DB-BA9F-0E1EE36B11F1}" type="pres">
      <dgm:prSet presAssocID="{4F51C664-F7D7-4EE9-AB15-29A5909DD878}" presName="vertThree" presStyleCnt="0"/>
      <dgm:spPr/>
    </dgm:pt>
    <dgm:pt modelId="{4D018D7D-8773-44FB-8E42-62867CC0B5D3}" type="pres">
      <dgm:prSet presAssocID="{4F51C664-F7D7-4EE9-AB15-29A5909DD878}" presName="txThree" presStyleLbl="node3" presStyleIdx="0" presStyleCnt="2" custScaleX="16144">
        <dgm:presLayoutVars>
          <dgm:chPref val="3"/>
        </dgm:presLayoutVars>
      </dgm:prSet>
      <dgm:spPr/>
    </dgm:pt>
    <dgm:pt modelId="{82B8732E-3717-4B02-AD59-4C4CA1C3F780}" type="pres">
      <dgm:prSet presAssocID="{4F51C664-F7D7-4EE9-AB15-29A5909DD878}" presName="horzThree" presStyleCnt="0"/>
      <dgm:spPr/>
    </dgm:pt>
    <dgm:pt modelId="{2B785755-5C1D-43E1-8014-A75B1DF0758A}" type="pres">
      <dgm:prSet presAssocID="{01674556-8A71-496E-BF6C-6ED9C54E6B81}" presName="sibSpaceThree" presStyleCnt="0"/>
      <dgm:spPr/>
    </dgm:pt>
    <dgm:pt modelId="{B9831F22-C632-41B3-AAF5-13AB52F0418D}" type="pres">
      <dgm:prSet presAssocID="{B00EBA5A-3DC9-462E-9477-59DE1295DDBB}" presName="vertThree" presStyleCnt="0"/>
      <dgm:spPr/>
    </dgm:pt>
    <dgm:pt modelId="{93CE1217-16FC-463D-8D45-93E3E5CCB5FB}" type="pres">
      <dgm:prSet presAssocID="{B00EBA5A-3DC9-462E-9477-59DE1295DDBB}" presName="txThree" presStyleLbl="node3" presStyleIdx="1" presStyleCnt="2">
        <dgm:presLayoutVars>
          <dgm:chPref val="3"/>
        </dgm:presLayoutVars>
      </dgm:prSet>
      <dgm:spPr/>
    </dgm:pt>
    <dgm:pt modelId="{F83F4FE3-1180-4633-BBD1-65A4EC617A52}" type="pres">
      <dgm:prSet presAssocID="{B00EBA5A-3DC9-462E-9477-59DE1295DDBB}" presName="horzThree" presStyleCnt="0"/>
      <dgm:spPr/>
    </dgm:pt>
  </dgm:ptLst>
  <dgm:cxnLst>
    <dgm:cxn modelId="{26949E4B-BD05-44BC-9EB1-BE0EB878B653}" type="presOf" srcId="{065E4F1C-6563-45BF-88DF-292288EB61E5}" destId="{328BE671-BE23-4717-AED2-857FDFD88C5E}" srcOrd="0" destOrd="0" presId="urn:microsoft.com/office/officeart/2005/8/layout/hierarchy4"/>
    <dgm:cxn modelId="{C30F6B6D-663A-4CC9-B34D-E2C089BA18AE}" srcId="{065E4F1C-6563-45BF-88DF-292288EB61E5}" destId="{9D04A523-41EF-423A-ADDA-D3B8E2978535}" srcOrd="0" destOrd="0" parTransId="{98F75583-F61B-4BDE-AC31-9ABF5CF24AA7}" sibTransId="{C6631AF9-A1AC-47D2-A53E-DAACAB65A808}"/>
    <dgm:cxn modelId="{F95E066F-4DBF-44D8-AC88-BC3D8E3D3E07}" srcId="{05D0985F-AF11-4FA5-8812-D1AD34833AE5}" destId="{4F51C664-F7D7-4EE9-AB15-29A5909DD878}" srcOrd="0" destOrd="0" parTransId="{F5CBAF99-7A98-4C0B-81A7-96719E4EBF46}" sibTransId="{01674556-8A71-496E-BF6C-6ED9C54E6B81}"/>
    <dgm:cxn modelId="{4169E95A-DA0A-40C6-A8ED-9797ADCAE9C5}" type="presOf" srcId="{B00EBA5A-3DC9-462E-9477-59DE1295DDBB}" destId="{93CE1217-16FC-463D-8D45-93E3E5CCB5FB}" srcOrd="0" destOrd="0" presId="urn:microsoft.com/office/officeart/2005/8/layout/hierarchy4"/>
    <dgm:cxn modelId="{B54B9F7B-42CC-4CE2-8292-6CA8388B5732}" type="presOf" srcId="{9D04A523-41EF-423A-ADDA-D3B8E2978535}" destId="{21B4DAEC-FC15-4853-8D5E-B6777BE1AC60}" srcOrd="0" destOrd="0" presId="urn:microsoft.com/office/officeart/2005/8/layout/hierarchy4"/>
    <dgm:cxn modelId="{9D7F347D-1B5B-4215-839C-6010CCA3AF69}" type="presOf" srcId="{4F51C664-F7D7-4EE9-AB15-29A5909DD878}" destId="{4D018D7D-8773-44FB-8E42-62867CC0B5D3}" srcOrd="0" destOrd="0" presId="urn:microsoft.com/office/officeart/2005/8/layout/hierarchy4"/>
    <dgm:cxn modelId="{499FA0A2-CD7B-475D-B9E7-94CDDB8C65E3}" type="presOf" srcId="{05D0985F-AF11-4FA5-8812-D1AD34833AE5}" destId="{3105DA04-A548-4F3E-AD5B-BCC7BA5AAE67}" srcOrd="0" destOrd="0" presId="urn:microsoft.com/office/officeart/2005/8/layout/hierarchy4"/>
    <dgm:cxn modelId="{BD0EDBD4-DE75-4B5C-B602-32A9C9DF0A6A}" srcId="{05D0985F-AF11-4FA5-8812-D1AD34833AE5}" destId="{B00EBA5A-3DC9-462E-9477-59DE1295DDBB}" srcOrd="1" destOrd="0" parTransId="{7D195A26-580B-4520-B04D-7FB741A0104E}" sibTransId="{EF9EDFF1-C540-48ED-840B-6565A65455DF}"/>
    <dgm:cxn modelId="{104CBCEC-B07D-4172-90AF-81C162125E74}" srcId="{9D04A523-41EF-423A-ADDA-D3B8E2978535}" destId="{05D0985F-AF11-4FA5-8812-D1AD34833AE5}" srcOrd="0" destOrd="0" parTransId="{3E577C51-F318-41F7-9A3F-F097B67DAF0A}" sibTransId="{3B683DE0-735A-441F-AFF2-85800076FB07}"/>
    <dgm:cxn modelId="{F6AEA898-61BD-44F2-8B1E-BED60AAC10AE}" type="presParOf" srcId="{328BE671-BE23-4717-AED2-857FDFD88C5E}" destId="{889A9A7E-8013-4A7D-9FD0-7B464ED67F97}" srcOrd="0" destOrd="0" presId="urn:microsoft.com/office/officeart/2005/8/layout/hierarchy4"/>
    <dgm:cxn modelId="{2CD544EE-BA7F-4F14-8F2A-CE5834732C38}" type="presParOf" srcId="{889A9A7E-8013-4A7D-9FD0-7B464ED67F97}" destId="{21B4DAEC-FC15-4853-8D5E-B6777BE1AC60}" srcOrd="0" destOrd="0" presId="urn:microsoft.com/office/officeart/2005/8/layout/hierarchy4"/>
    <dgm:cxn modelId="{84CB85E6-0C9E-4EEE-BB34-2EC10DA16702}" type="presParOf" srcId="{889A9A7E-8013-4A7D-9FD0-7B464ED67F97}" destId="{404F8227-CF33-40B5-9695-5150E47C4C9B}" srcOrd="1" destOrd="0" presId="urn:microsoft.com/office/officeart/2005/8/layout/hierarchy4"/>
    <dgm:cxn modelId="{AEB5B309-4B54-478A-835C-4C0535FD9C5D}" type="presParOf" srcId="{889A9A7E-8013-4A7D-9FD0-7B464ED67F97}" destId="{12FE7B13-BAAA-490E-83F7-8BDEEFB9CFDF}" srcOrd="2" destOrd="0" presId="urn:microsoft.com/office/officeart/2005/8/layout/hierarchy4"/>
    <dgm:cxn modelId="{8E60736C-F22F-4BD1-9B91-D00490A173A9}" type="presParOf" srcId="{12FE7B13-BAAA-490E-83F7-8BDEEFB9CFDF}" destId="{68046183-4A8B-47C1-9CAF-302293A68C0F}" srcOrd="0" destOrd="0" presId="urn:microsoft.com/office/officeart/2005/8/layout/hierarchy4"/>
    <dgm:cxn modelId="{40F2700B-94AF-488F-BB5E-43F2D45DDBDA}" type="presParOf" srcId="{68046183-4A8B-47C1-9CAF-302293A68C0F}" destId="{3105DA04-A548-4F3E-AD5B-BCC7BA5AAE67}" srcOrd="0" destOrd="0" presId="urn:microsoft.com/office/officeart/2005/8/layout/hierarchy4"/>
    <dgm:cxn modelId="{0AB20654-F08B-4BA7-A11E-F65EE62C325D}" type="presParOf" srcId="{68046183-4A8B-47C1-9CAF-302293A68C0F}" destId="{957C1AD9-023B-4F1B-BF22-ADB49CC45EA3}" srcOrd="1" destOrd="0" presId="urn:microsoft.com/office/officeart/2005/8/layout/hierarchy4"/>
    <dgm:cxn modelId="{E61BDA4A-9A38-484F-8634-1F7B44CAE1A9}" type="presParOf" srcId="{68046183-4A8B-47C1-9CAF-302293A68C0F}" destId="{B8E72516-1787-44E6-9EFB-03D4CC4C299E}" srcOrd="2" destOrd="0" presId="urn:microsoft.com/office/officeart/2005/8/layout/hierarchy4"/>
    <dgm:cxn modelId="{2BB19C5E-A923-4220-BBF6-49DD6F38610F}" type="presParOf" srcId="{B8E72516-1787-44E6-9EFB-03D4CC4C299E}" destId="{7D4B44BC-0C91-49DB-BA9F-0E1EE36B11F1}" srcOrd="0" destOrd="0" presId="urn:microsoft.com/office/officeart/2005/8/layout/hierarchy4"/>
    <dgm:cxn modelId="{F56ED69A-0FC9-488F-8264-80456BBE155D}" type="presParOf" srcId="{7D4B44BC-0C91-49DB-BA9F-0E1EE36B11F1}" destId="{4D018D7D-8773-44FB-8E42-62867CC0B5D3}" srcOrd="0" destOrd="0" presId="urn:microsoft.com/office/officeart/2005/8/layout/hierarchy4"/>
    <dgm:cxn modelId="{E31B7A97-408B-4F2C-B03F-2AB92BF36024}" type="presParOf" srcId="{7D4B44BC-0C91-49DB-BA9F-0E1EE36B11F1}" destId="{82B8732E-3717-4B02-AD59-4C4CA1C3F780}" srcOrd="1" destOrd="0" presId="urn:microsoft.com/office/officeart/2005/8/layout/hierarchy4"/>
    <dgm:cxn modelId="{76D1C9DA-D7EB-4CE6-AEF2-0A889E8E3965}" type="presParOf" srcId="{B8E72516-1787-44E6-9EFB-03D4CC4C299E}" destId="{2B785755-5C1D-43E1-8014-A75B1DF0758A}" srcOrd="1" destOrd="0" presId="urn:microsoft.com/office/officeart/2005/8/layout/hierarchy4"/>
    <dgm:cxn modelId="{4DD22FA5-C23F-4FC7-98EA-B139EC20D71C}" type="presParOf" srcId="{B8E72516-1787-44E6-9EFB-03D4CC4C299E}" destId="{B9831F22-C632-41B3-AAF5-13AB52F0418D}" srcOrd="2" destOrd="0" presId="urn:microsoft.com/office/officeart/2005/8/layout/hierarchy4"/>
    <dgm:cxn modelId="{35A3D80B-B609-441C-8527-B881EE02DFDB}" type="presParOf" srcId="{B9831F22-C632-41B3-AAF5-13AB52F0418D}" destId="{93CE1217-16FC-463D-8D45-93E3E5CCB5FB}" srcOrd="0" destOrd="0" presId="urn:microsoft.com/office/officeart/2005/8/layout/hierarchy4"/>
    <dgm:cxn modelId="{0B74B553-C256-4357-ACB1-6AB5F47B12FB}" type="presParOf" srcId="{B9831F22-C632-41B3-AAF5-13AB52F0418D}" destId="{F83F4FE3-1180-4633-BBD1-65A4EC617A52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B4DAEC-FC15-4853-8D5E-B6777BE1AC60}">
      <dsp:nvSpPr>
        <dsp:cNvPr id="0" name=""/>
        <dsp:cNvSpPr/>
      </dsp:nvSpPr>
      <dsp:spPr>
        <a:xfrm>
          <a:off x="2918" y="995"/>
          <a:ext cx="5549111" cy="108265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8000"/>
                <a:satMod val="108000"/>
                <a:lumMod val="11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81000"/>
                <a:satMod val="109000"/>
                <a:lumMod val="105000"/>
              </a:schemeClr>
            </a:gs>
          </a:gsLst>
          <a:lin ang="504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90500" tIns="190500" rIns="190500" bIns="190500" numCol="1" spcCol="1270" anchor="ctr" anchorCtr="0">
          <a:noAutofit/>
        </a:bodyPr>
        <a:lstStyle/>
        <a:p>
          <a:pPr marL="0" lvl="0" indent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5000" kern="1200" dirty="0"/>
            <a:t>HEADER</a:t>
          </a:r>
        </a:p>
      </dsp:txBody>
      <dsp:txXfrm>
        <a:off x="34628" y="32705"/>
        <a:ext cx="5485691" cy="1019236"/>
      </dsp:txXfrm>
    </dsp:sp>
    <dsp:sp modelId="{3105DA04-A548-4F3E-AD5B-BCC7BA5AAE67}">
      <dsp:nvSpPr>
        <dsp:cNvPr id="0" name=""/>
        <dsp:cNvSpPr/>
      </dsp:nvSpPr>
      <dsp:spPr>
        <a:xfrm>
          <a:off x="8334" y="1239494"/>
          <a:ext cx="5538279" cy="82513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8000"/>
                <a:satMod val="108000"/>
                <a:lumMod val="11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81000"/>
                <a:satMod val="109000"/>
                <a:lumMod val="105000"/>
              </a:schemeClr>
            </a:gs>
          </a:gsLst>
          <a:lin ang="504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800" kern="1200" dirty="0"/>
            <a:t>NAVIGATION BAR</a:t>
          </a:r>
        </a:p>
      </dsp:txBody>
      <dsp:txXfrm>
        <a:off x="32501" y="1263661"/>
        <a:ext cx="5489945" cy="776805"/>
      </dsp:txXfrm>
    </dsp:sp>
    <dsp:sp modelId="{4D018D7D-8773-44FB-8E42-62867CC0B5D3}">
      <dsp:nvSpPr>
        <dsp:cNvPr id="0" name=""/>
        <dsp:cNvSpPr/>
      </dsp:nvSpPr>
      <dsp:spPr>
        <a:xfrm>
          <a:off x="8334" y="2220475"/>
          <a:ext cx="742953" cy="223016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8000"/>
                <a:satMod val="108000"/>
                <a:lumMod val="11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81000"/>
                <a:satMod val="109000"/>
                <a:lumMod val="105000"/>
              </a:schemeClr>
            </a:gs>
          </a:gsLst>
          <a:lin ang="504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/>
            <a:t>INDEX</a:t>
          </a:r>
          <a:r>
            <a:rPr lang="en-IN" sz="2400" kern="1200" dirty="0"/>
            <a:t>/</a:t>
          </a:r>
          <a:r>
            <a:rPr lang="en-IN" sz="2000" kern="1200" dirty="0"/>
            <a:t>SIDEBAR</a:t>
          </a:r>
          <a:endParaRPr lang="en-IN" sz="2400" kern="1200" dirty="0"/>
        </a:p>
      </dsp:txBody>
      <dsp:txXfrm>
        <a:off x="30094" y="2242235"/>
        <a:ext cx="699433" cy="2186645"/>
      </dsp:txXfrm>
    </dsp:sp>
    <dsp:sp modelId="{93CE1217-16FC-463D-8D45-93E3E5CCB5FB}">
      <dsp:nvSpPr>
        <dsp:cNvPr id="0" name=""/>
        <dsp:cNvSpPr/>
      </dsp:nvSpPr>
      <dsp:spPr>
        <a:xfrm>
          <a:off x="944573" y="2220475"/>
          <a:ext cx="4602040" cy="223016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8000"/>
                <a:satMod val="108000"/>
                <a:lumMod val="11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81000"/>
                <a:satMod val="109000"/>
                <a:lumMod val="105000"/>
              </a:schemeClr>
            </a:gs>
          </a:gsLst>
          <a:lin ang="504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 dirty="0"/>
            <a:t>CONTENT SECTION</a:t>
          </a:r>
        </a:p>
      </dsp:txBody>
      <dsp:txXfrm>
        <a:off x="1009892" y="2285794"/>
        <a:ext cx="4471402" cy="209952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9/16/2023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9/16/2023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9/16/2023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9/16/2023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9/16/2023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9/16/2023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9/16/2023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852507-8872-43DC-A91C-177F45CD4DC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7200" dirty="0"/>
              <a:t>TECHNERDS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DA9D1C-BC81-45FE-8E66-48CFD61260B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2700" dirty="0"/>
              <a:t>TURNING DREAMS INTO CODE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EC8DB5-74D7-40B9-9EEB-BB7C842C1A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318" r="24199" b="36596"/>
          <a:stretch/>
        </p:blipFill>
        <p:spPr>
          <a:xfrm>
            <a:off x="2050472" y="1961499"/>
            <a:ext cx="2004291" cy="2468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425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FA7FC-4531-493B-B0AF-4696631E10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75172"/>
            <a:ext cx="9905998" cy="563737"/>
          </a:xfrm>
        </p:spPr>
        <p:txBody>
          <a:bodyPr>
            <a:normAutofit fontScale="90000"/>
          </a:bodyPr>
          <a:lstStyle/>
          <a:p>
            <a:pPr algn="ctr"/>
            <a:r>
              <a:rPr lang="en-IN" dirty="0"/>
              <a:t>Tables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E28EFD-A2AF-4D41-9BBA-5254E6ECAB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099128"/>
            <a:ext cx="3818515" cy="5200074"/>
          </a:xfrm>
        </p:spPr>
        <p:txBody>
          <a:bodyPr>
            <a:normAutofit/>
          </a:bodyPr>
          <a:lstStyle/>
          <a:p>
            <a:r>
              <a:rPr lang="en-IN" dirty="0" err="1"/>
              <a:t>Tages</a:t>
            </a:r>
            <a:r>
              <a:rPr lang="en-IN" dirty="0"/>
              <a:t> used</a:t>
            </a:r>
          </a:p>
          <a:p>
            <a:pPr lvl="1"/>
            <a:r>
              <a:rPr lang="en-IN" dirty="0"/>
              <a:t>&lt;table&gt;</a:t>
            </a:r>
          </a:p>
          <a:p>
            <a:pPr lvl="1"/>
            <a:r>
              <a:rPr lang="en-IN" dirty="0"/>
              <a:t>&lt;th&gt;</a:t>
            </a:r>
          </a:p>
          <a:p>
            <a:pPr lvl="1"/>
            <a:r>
              <a:rPr lang="en-IN" dirty="0"/>
              <a:t>&lt;tr&gt;</a:t>
            </a:r>
          </a:p>
          <a:p>
            <a:pPr lvl="1"/>
            <a:r>
              <a:rPr lang="en-IN" dirty="0"/>
              <a:t>&lt;td&gt;</a:t>
            </a:r>
          </a:p>
          <a:p>
            <a:r>
              <a:rPr lang="en-IN" dirty="0"/>
              <a:t>Attributes used</a:t>
            </a:r>
          </a:p>
          <a:p>
            <a:pPr lvl="1"/>
            <a:r>
              <a:rPr lang="en-IN" dirty="0"/>
              <a:t>Border</a:t>
            </a:r>
          </a:p>
          <a:p>
            <a:pPr lvl="1"/>
            <a:r>
              <a:rPr lang="en-IN" dirty="0" err="1"/>
              <a:t>colspan</a:t>
            </a:r>
            <a:endParaRPr lang="en-IN" dirty="0"/>
          </a:p>
          <a:p>
            <a:pPr lvl="1"/>
            <a:r>
              <a:rPr lang="en-IN" dirty="0" err="1"/>
              <a:t>rowspan</a:t>
            </a:r>
            <a:endParaRPr lang="en-IN" dirty="0"/>
          </a:p>
          <a:p>
            <a:pPr lvl="1"/>
            <a:r>
              <a:rPr lang="en-IN" dirty="0" err="1"/>
              <a:t>Cellspacing</a:t>
            </a:r>
            <a:endParaRPr lang="en-IN" dirty="0"/>
          </a:p>
          <a:p>
            <a:pPr lvl="1"/>
            <a:r>
              <a:rPr lang="en-IN" dirty="0" err="1"/>
              <a:t>bgcolor</a:t>
            </a:r>
            <a:endParaRPr lang="en-IN" dirty="0"/>
          </a:p>
          <a:p>
            <a:pPr marL="457200" lvl="1" indent="0">
              <a:buNone/>
            </a:pPr>
            <a:endParaRPr lang="en-IN" dirty="0"/>
          </a:p>
          <a:p>
            <a:pPr lvl="1"/>
            <a:endParaRPr lang="en-IN" dirty="0"/>
          </a:p>
          <a:p>
            <a:pPr lvl="1"/>
            <a:endParaRPr lang="en-IN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BA57B30-3E51-49C5-AAC6-9348A77B21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5419206"/>
              </p:ext>
            </p:extLst>
          </p:nvPr>
        </p:nvGraphicFramePr>
        <p:xfrm>
          <a:off x="5500254" y="1858432"/>
          <a:ext cx="5597236" cy="335672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99309">
                  <a:extLst>
                    <a:ext uri="{9D8B030D-6E8A-4147-A177-3AD203B41FA5}">
                      <a16:colId xmlns:a16="http://schemas.microsoft.com/office/drawing/2014/main" val="4050400897"/>
                    </a:ext>
                  </a:extLst>
                </a:gridCol>
                <a:gridCol w="1399309">
                  <a:extLst>
                    <a:ext uri="{9D8B030D-6E8A-4147-A177-3AD203B41FA5}">
                      <a16:colId xmlns:a16="http://schemas.microsoft.com/office/drawing/2014/main" val="3373804267"/>
                    </a:ext>
                  </a:extLst>
                </a:gridCol>
                <a:gridCol w="1399309">
                  <a:extLst>
                    <a:ext uri="{9D8B030D-6E8A-4147-A177-3AD203B41FA5}">
                      <a16:colId xmlns:a16="http://schemas.microsoft.com/office/drawing/2014/main" val="1093963085"/>
                    </a:ext>
                  </a:extLst>
                </a:gridCol>
                <a:gridCol w="1399309">
                  <a:extLst>
                    <a:ext uri="{9D8B030D-6E8A-4147-A177-3AD203B41FA5}">
                      <a16:colId xmlns:a16="http://schemas.microsoft.com/office/drawing/2014/main" val="780648242"/>
                    </a:ext>
                  </a:extLst>
                </a:gridCol>
              </a:tblGrid>
              <a:tr h="820113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Vertical Head 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Vertical Head 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Vertical Head 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48704961"/>
                  </a:ext>
                </a:extLst>
              </a:tr>
              <a:tr h="628227">
                <a:tc rowSpan="2">
                  <a:txBody>
                    <a:bodyPr/>
                    <a:lstStyle/>
                    <a:p>
                      <a:r>
                        <a:rPr lang="en-IN" dirty="0"/>
                        <a:t>Horizontal Head 1</a:t>
                      </a:r>
                    </a:p>
                    <a:p>
                      <a:r>
                        <a:rPr lang="en-IN" dirty="0"/>
                        <a:t>(Row span)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3482640"/>
                  </a:ext>
                </a:extLst>
              </a:tr>
              <a:tr h="628227">
                <a:tc vMerge="1"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68622196"/>
                  </a:ext>
                </a:extLst>
              </a:tr>
              <a:tr h="62822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Horizontal Head 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64758598"/>
                  </a:ext>
                </a:extLst>
              </a:tr>
              <a:tr h="62822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Horizontal Head 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IN" dirty="0"/>
                        <a:t>(</a:t>
                      </a:r>
                      <a:r>
                        <a:rPr lang="en-IN" dirty="0" err="1"/>
                        <a:t>Colomn</a:t>
                      </a:r>
                      <a:r>
                        <a:rPr lang="en-IN" dirty="0"/>
                        <a:t>  span)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50250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22787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2BFE1ED-5275-4D51-9734-5259F9487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0722" y="332190"/>
            <a:ext cx="9905998" cy="868537"/>
          </a:xfrm>
        </p:spPr>
        <p:txBody>
          <a:bodyPr/>
          <a:lstStyle/>
          <a:p>
            <a:pPr algn="ctr"/>
            <a:r>
              <a:rPr lang="en-IN" dirty="0"/>
              <a:t>HTML PAGE LAYOUT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3239059-2D45-4AE5-880E-93097FF5767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76342422"/>
              </p:ext>
            </p:extLst>
          </p:nvPr>
        </p:nvGraphicFramePr>
        <p:xfrm>
          <a:off x="651887" y="1150536"/>
          <a:ext cx="5554949" cy="44516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8" name="Group 7">
            <a:extLst>
              <a:ext uri="{FF2B5EF4-FFF2-40B4-BE49-F238E27FC236}">
                <a16:creationId xmlns:a16="http://schemas.microsoft.com/office/drawing/2014/main" id="{22A1C662-09B7-4F2E-8358-28044BDBC9F0}"/>
              </a:ext>
            </a:extLst>
          </p:cNvPr>
          <p:cNvGrpSpPr/>
          <p:nvPr/>
        </p:nvGrpSpPr>
        <p:grpSpPr>
          <a:xfrm>
            <a:off x="661092" y="5642312"/>
            <a:ext cx="5549111" cy="874261"/>
            <a:chOff x="4602" y="194"/>
            <a:chExt cx="8750764" cy="1528935"/>
          </a:xfrm>
          <a:scene3d>
            <a:camera prst="orthographicFront"/>
            <a:lightRig rig="flat" dir="t"/>
          </a:scene3d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69CBB56B-411E-47CA-9D68-A20666E9F47C}"/>
                </a:ext>
              </a:extLst>
            </p:cNvPr>
            <p:cNvSpPr/>
            <p:nvPr/>
          </p:nvSpPr>
          <p:spPr>
            <a:xfrm>
              <a:off x="4602" y="194"/>
              <a:ext cx="8750764" cy="1528935"/>
            </a:xfrm>
            <a:prstGeom prst="roundRect">
              <a:avLst>
                <a:gd name="adj" fmla="val 10000"/>
              </a:avLst>
            </a:prstGeom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2">
                <a:alpha val="80000"/>
                <a:hueOff val="0"/>
                <a:satOff val="0"/>
                <a:lumOff val="0"/>
                <a:alphaOff val="0"/>
              </a:schemeClr>
            </a:fillRef>
            <a:effectRef idx="1">
              <a:schemeClr val="accent2">
                <a:alpha val="8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</p:sp>
        <p:sp>
          <p:nvSpPr>
            <p:cNvPr id="10" name="Rectangle: Rounded Corners 4">
              <a:extLst>
                <a:ext uri="{FF2B5EF4-FFF2-40B4-BE49-F238E27FC236}">
                  <a16:creationId xmlns:a16="http://schemas.microsoft.com/office/drawing/2014/main" id="{078069C5-389D-4922-AC5E-246DF3F61143}"/>
                </a:ext>
              </a:extLst>
            </p:cNvPr>
            <p:cNvSpPr txBox="1"/>
            <p:nvPr/>
          </p:nvSpPr>
          <p:spPr>
            <a:xfrm>
              <a:off x="49383" y="44975"/>
              <a:ext cx="8661202" cy="1439373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spcFirstLastPara="0" vert="horz" wrap="square" lIns="247650" tIns="247650" rIns="247650" bIns="247650" numCol="1" spcCol="1270" anchor="ctr" anchorCtr="0">
              <a:noAutofit/>
            </a:bodyPr>
            <a:lstStyle/>
            <a:p>
              <a:pPr marL="0" lvl="0" indent="0" algn="ctr" defTabSz="2889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IN" sz="4300" kern="1200" dirty="0"/>
                <a:t>FOOTER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B5B73F70-F7A9-48FB-A993-2407928F3D16}"/>
              </a:ext>
            </a:extLst>
          </p:cNvPr>
          <p:cNvSpPr txBox="1"/>
          <p:nvPr/>
        </p:nvSpPr>
        <p:spPr>
          <a:xfrm>
            <a:off x="6742545" y="1514764"/>
            <a:ext cx="4443411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solidFill>
                  <a:prstClr val="white"/>
                </a:solidFill>
              </a:rPr>
              <a:t>Tag used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prstClr val="white"/>
                </a:solidFill>
              </a:rPr>
              <a:t>&lt;header&gt;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prstClr val="white"/>
                </a:solidFill>
              </a:rPr>
              <a:t>&lt;nav&gt;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prstClr val="white"/>
                </a:solidFill>
              </a:rPr>
              <a:t>&lt;footer&gt;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924511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616151-2045-4D16-B1D1-0E2DB061D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415318"/>
            <a:ext cx="9905998" cy="850064"/>
          </a:xfrm>
        </p:spPr>
        <p:txBody>
          <a:bodyPr/>
          <a:lstStyle/>
          <a:p>
            <a:r>
              <a:rPr lang="en-IN" dirty="0"/>
              <a:t>BASIC HTML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BD3EFD-F9DE-4824-85DC-B9F3D23964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67873" y="1399743"/>
            <a:ext cx="4112490" cy="4576184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IN" dirty="0"/>
              <a:t>&lt;!DOCTYPE html&gt;</a:t>
            </a:r>
          </a:p>
          <a:p>
            <a:pPr marL="0" indent="0">
              <a:buNone/>
            </a:pPr>
            <a:r>
              <a:rPr lang="en-IN" dirty="0"/>
              <a:t>&lt;html&gt;</a:t>
            </a:r>
          </a:p>
          <a:p>
            <a:pPr marL="0" indent="0">
              <a:buNone/>
            </a:pPr>
            <a:r>
              <a:rPr lang="en-IN" dirty="0"/>
              <a:t>&lt;head&gt;</a:t>
            </a:r>
          </a:p>
          <a:p>
            <a:pPr marL="0" indent="0">
              <a:buNone/>
            </a:pPr>
            <a:r>
              <a:rPr lang="en-IN" dirty="0"/>
              <a:t>    &lt;title&gt;Document&lt;/title&gt;</a:t>
            </a:r>
          </a:p>
          <a:p>
            <a:pPr marL="0" indent="0">
              <a:buNone/>
            </a:pPr>
            <a:r>
              <a:rPr lang="en-IN" dirty="0"/>
              <a:t>&lt;/head&gt;</a:t>
            </a:r>
          </a:p>
          <a:p>
            <a:pPr marL="0" indent="0">
              <a:buNone/>
            </a:pPr>
            <a:r>
              <a:rPr lang="en-IN" dirty="0"/>
              <a:t>&lt;body&gt;</a:t>
            </a:r>
          </a:p>
          <a:p>
            <a:pPr marL="0" indent="0">
              <a:buNone/>
            </a:pPr>
            <a:r>
              <a:rPr lang="en-IN" dirty="0"/>
              <a:t>    &lt;h2&gt;This is heading&lt;/h2&gt;</a:t>
            </a:r>
          </a:p>
          <a:p>
            <a:pPr marL="0" indent="0">
              <a:buNone/>
            </a:pPr>
            <a:r>
              <a:rPr lang="en-IN" dirty="0"/>
              <a:t>    &lt;p&gt;This is a paragraph&lt;/p&gt;</a:t>
            </a:r>
          </a:p>
          <a:p>
            <a:pPr marL="0" indent="0">
              <a:buNone/>
            </a:pPr>
            <a:r>
              <a:rPr lang="en-IN" dirty="0"/>
              <a:t>&lt;/body&gt;</a:t>
            </a:r>
          </a:p>
          <a:p>
            <a:pPr marL="0" indent="0">
              <a:buNone/>
            </a:pPr>
            <a:r>
              <a:rPr lang="en-IN" dirty="0"/>
              <a:t>&lt;/html&gt;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37569F-426C-4E6E-9805-48FB329BC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4494" y="1265382"/>
            <a:ext cx="9530500" cy="5360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919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24A8FA3-D83D-4D23-A6BF-C40F88E441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439408"/>
            <a:ext cx="9905998" cy="748369"/>
          </a:xfrm>
        </p:spPr>
        <p:txBody>
          <a:bodyPr/>
          <a:lstStyle/>
          <a:p>
            <a:pPr algn="ctr"/>
            <a:r>
              <a:rPr lang="en-IN" dirty="0"/>
              <a:t>ELEMENTS OF HEAD TAG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74BAD36-5EE4-4581-9282-1359D06AA9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461155"/>
            <a:ext cx="9905999" cy="4330046"/>
          </a:xfrm>
        </p:spPr>
        <p:txBody>
          <a:bodyPr/>
          <a:lstStyle/>
          <a:p>
            <a:r>
              <a:rPr lang="en-IN" dirty="0"/>
              <a:t>&lt;title&gt;   =&gt;	Used to give title to the web page</a:t>
            </a:r>
          </a:p>
          <a:p>
            <a:r>
              <a:rPr lang="en-IN" dirty="0">
                <a:sym typeface="Wingdings" panose="05000000000000000000" pitchFamily="2" charset="2"/>
              </a:rPr>
              <a:t>&lt;style&gt;  =&gt;	Used to define style information for the web page</a:t>
            </a:r>
          </a:p>
          <a:p>
            <a:r>
              <a:rPr lang="en-IN" dirty="0">
                <a:sym typeface="Wingdings" panose="05000000000000000000" pitchFamily="2" charset="2"/>
              </a:rPr>
              <a:t>&lt;script&gt; =&gt;	Used to embed client side script</a:t>
            </a:r>
          </a:p>
          <a:p>
            <a:r>
              <a:rPr lang="en-IN" dirty="0">
                <a:sym typeface="Wingdings" panose="05000000000000000000" pitchFamily="2" charset="2"/>
              </a:rPr>
              <a:t>&lt;link&gt;    =&gt;	It defines the relation between current document and external resources</a:t>
            </a:r>
          </a:p>
          <a:p>
            <a:r>
              <a:rPr lang="en-IN" dirty="0">
                <a:sym typeface="Wingdings" panose="05000000000000000000" pitchFamily="2" charset="2"/>
              </a:rPr>
              <a:t>&lt;meta&gt; =&gt;	It defines metadata about the HTML document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6196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AA26A-7E53-4166-88D6-9215B98D8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263952"/>
            <a:ext cx="9905998" cy="933252"/>
          </a:xfrm>
        </p:spPr>
        <p:txBody>
          <a:bodyPr/>
          <a:lstStyle/>
          <a:p>
            <a:pPr algn="ctr"/>
            <a:r>
              <a:rPr lang="en-IN" dirty="0"/>
              <a:t>HTML BASIC TAGS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57F2A3-8642-4865-B287-1A20241862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33644" y="1372196"/>
            <a:ext cx="4429828" cy="4698666"/>
          </a:xfrm>
        </p:spPr>
        <p:txBody>
          <a:bodyPr>
            <a:normAutofit/>
          </a:bodyPr>
          <a:lstStyle/>
          <a:p>
            <a:r>
              <a:rPr lang="en-IN" dirty="0"/>
              <a:t>&lt;html&gt;</a:t>
            </a:r>
          </a:p>
          <a:p>
            <a:r>
              <a:rPr lang="en-IN" dirty="0"/>
              <a:t>&lt;head&gt;</a:t>
            </a:r>
          </a:p>
          <a:p>
            <a:r>
              <a:rPr lang="en-IN" dirty="0"/>
              <a:t>&lt;title&gt;</a:t>
            </a:r>
          </a:p>
          <a:p>
            <a:r>
              <a:rPr lang="en-IN" dirty="0"/>
              <a:t>&lt;body&gt;</a:t>
            </a:r>
          </a:p>
          <a:p>
            <a:r>
              <a:rPr lang="en-IN" dirty="0"/>
              <a:t>&lt;h1&gt;,&lt;h2&gt;,…,&lt;h6&gt;</a:t>
            </a:r>
          </a:p>
          <a:p>
            <a:r>
              <a:rPr lang="en-IN" dirty="0"/>
              <a:t>&lt;p&gt;</a:t>
            </a:r>
          </a:p>
          <a:p>
            <a:r>
              <a:rPr lang="en-IN" dirty="0"/>
              <a:t>&lt;pre&gt;</a:t>
            </a:r>
          </a:p>
          <a:p>
            <a:endParaRPr lang="en-I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82B2F3-93B7-4BE4-91D5-71643C2C42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64433" y="1372196"/>
            <a:ext cx="4426942" cy="4698666"/>
          </a:xfrm>
        </p:spPr>
        <p:txBody>
          <a:bodyPr>
            <a:normAutofit/>
          </a:bodyPr>
          <a:lstStyle/>
          <a:p>
            <a:r>
              <a:rPr lang="en-IN" dirty="0"/>
              <a:t>&lt;</a:t>
            </a:r>
            <a:r>
              <a:rPr lang="en-IN" dirty="0" err="1"/>
              <a:t>br</a:t>
            </a:r>
            <a:r>
              <a:rPr lang="en-IN" dirty="0"/>
              <a:t>&gt;</a:t>
            </a:r>
          </a:p>
          <a:p>
            <a:r>
              <a:rPr lang="en-IN" dirty="0"/>
              <a:t>&lt;hr&gt;</a:t>
            </a:r>
          </a:p>
          <a:p>
            <a:r>
              <a:rPr lang="en-IN" dirty="0"/>
              <a:t>&lt;marque&gt;</a:t>
            </a:r>
          </a:p>
          <a:p>
            <a:pPr lvl="1"/>
            <a:r>
              <a:rPr lang="en-IN" dirty="0"/>
              <a:t>Attributes : behavior, direction</a:t>
            </a:r>
          </a:p>
          <a:p>
            <a:r>
              <a:rPr lang="en-IN" dirty="0"/>
              <a:t>COMMENTS : &lt;!-- … --&gt;</a:t>
            </a:r>
          </a:p>
          <a:p>
            <a:pPr lvl="1"/>
            <a:r>
              <a:rPr lang="en-IN" dirty="0"/>
              <a:t>SINGLE LINE</a:t>
            </a:r>
          </a:p>
          <a:p>
            <a:pPr lvl="1"/>
            <a:r>
              <a:rPr lang="en-IN" dirty="0"/>
              <a:t>MULTI-LINE</a:t>
            </a:r>
          </a:p>
          <a:p>
            <a:pPr marL="457200" lvl="1" indent="0">
              <a:buNone/>
            </a:pPr>
            <a:endParaRPr lang="en-IN" dirty="0"/>
          </a:p>
          <a:p>
            <a:pPr lvl="1"/>
            <a:endParaRPr lang="en-IN" dirty="0"/>
          </a:p>
          <a:p>
            <a:pPr lvl="1"/>
            <a:endParaRPr lang="en-IN" dirty="0"/>
          </a:p>
          <a:p>
            <a:pPr lvl="1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4056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A8C5FE94-783D-4420-A5D6-ED0B3A6CBF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571384"/>
            <a:ext cx="9905998" cy="804929"/>
          </a:xfrm>
        </p:spPr>
        <p:txBody>
          <a:bodyPr/>
          <a:lstStyle/>
          <a:p>
            <a:pPr algn="ctr"/>
            <a:r>
              <a:rPr lang="en-IN" dirty="0"/>
              <a:t>TEXT FORMATING TAGS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4A4F3884-0C74-4DBD-ACE4-1317CAA7AE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1410" y="1302327"/>
            <a:ext cx="4875211" cy="4862803"/>
          </a:xfrm>
        </p:spPr>
        <p:txBody>
          <a:bodyPr>
            <a:normAutofit fontScale="92500"/>
          </a:bodyPr>
          <a:lstStyle/>
          <a:p>
            <a:r>
              <a:rPr lang="en-IN" dirty="0"/>
              <a:t>Bold or strong		&lt;b&gt;/&lt;strong&gt;</a:t>
            </a:r>
          </a:p>
          <a:p>
            <a:r>
              <a:rPr lang="en-IN" dirty="0"/>
              <a:t>Italic or emphasis	&lt;i&gt;/&lt;</a:t>
            </a:r>
            <a:r>
              <a:rPr lang="en-IN" dirty="0" err="1"/>
              <a:t>em</a:t>
            </a:r>
            <a:r>
              <a:rPr lang="en-IN" dirty="0"/>
              <a:t>&gt;</a:t>
            </a:r>
          </a:p>
          <a:p>
            <a:r>
              <a:rPr lang="en-IN" dirty="0"/>
              <a:t>Small 			&lt;small&gt;</a:t>
            </a:r>
          </a:p>
          <a:p>
            <a:r>
              <a:rPr lang="en-IN" dirty="0"/>
              <a:t>Big			&lt;big&gt;</a:t>
            </a:r>
          </a:p>
          <a:p>
            <a:r>
              <a:rPr lang="en-IN" dirty="0"/>
              <a:t>Superscript		&lt;sup&gt;</a:t>
            </a:r>
          </a:p>
          <a:p>
            <a:r>
              <a:rPr lang="en-IN" dirty="0"/>
              <a:t>Subscript		&lt;sub&gt;</a:t>
            </a:r>
          </a:p>
          <a:p>
            <a:r>
              <a:rPr lang="en-IN" sz="2200" dirty="0"/>
              <a:t>Strikethrough or delete	&lt;del&gt;/&lt;strike&gt;</a:t>
            </a:r>
          </a:p>
          <a:p>
            <a:r>
              <a:rPr lang="en-IN" dirty="0"/>
              <a:t>Underline or inserted	&lt;ins&gt;/&lt;u&gt;</a:t>
            </a:r>
          </a:p>
          <a:p>
            <a:endParaRPr lang="en-IN" dirty="0"/>
          </a:p>
          <a:p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EFF6DC7-6868-4ACF-BD25-E596164060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200" y="1302327"/>
            <a:ext cx="9490876" cy="5338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439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A8C5FE94-783D-4420-A5D6-ED0B3A6CBF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571384"/>
            <a:ext cx="9905998" cy="804929"/>
          </a:xfrm>
        </p:spPr>
        <p:txBody>
          <a:bodyPr/>
          <a:lstStyle/>
          <a:p>
            <a:pPr algn="ctr"/>
            <a:r>
              <a:rPr lang="en-IN" dirty="0"/>
              <a:t>TEXT FORMATING TAGS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4A4F3884-0C74-4DBD-ACE4-1317CAA7AE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1410" y="1302327"/>
            <a:ext cx="4875211" cy="5200073"/>
          </a:xfrm>
        </p:spPr>
        <p:txBody>
          <a:bodyPr>
            <a:normAutofit/>
          </a:bodyPr>
          <a:lstStyle/>
          <a:p>
            <a:r>
              <a:rPr lang="en-IN" dirty="0"/>
              <a:t>Highlight		&lt;mark&gt;</a:t>
            </a:r>
          </a:p>
          <a:p>
            <a:r>
              <a:rPr lang="en-IN" dirty="0"/>
              <a:t>Abbreviation		&lt;</a:t>
            </a:r>
            <a:r>
              <a:rPr lang="en-IN" dirty="0" err="1"/>
              <a:t>abbr</a:t>
            </a:r>
            <a:r>
              <a:rPr lang="en-IN" dirty="0"/>
              <a:t>&gt;</a:t>
            </a:r>
          </a:p>
          <a:p>
            <a:r>
              <a:rPr lang="en-IN" dirty="0"/>
              <a:t>Definition element	&lt;</a:t>
            </a:r>
            <a:r>
              <a:rPr lang="en-IN" dirty="0" err="1"/>
              <a:t>dfn</a:t>
            </a:r>
            <a:r>
              <a:rPr lang="en-IN" dirty="0"/>
              <a:t>&gt;</a:t>
            </a:r>
          </a:p>
          <a:p>
            <a:r>
              <a:rPr lang="en-IN" dirty="0"/>
              <a:t>Cite			&lt;cite&gt;</a:t>
            </a:r>
          </a:p>
          <a:p>
            <a:r>
              <a:rPr lang="en-IN" dirty="0"/>
              <a:t>Blockquote		&lt;blockquote&gt;	</a:t>
            </a:r>
          </a:p>
          <a:p>
            <a:r>
              <a:rPr lang="en-IN" dirty="0"/>
              <a:t>Quotes		&lt;q&gt;</a:t>
            </a:r>
          </a:p>
          <a:p>
            <a:endParaRPr lang="en-IN" dirty="0"/>
          </a:p>
          <a:p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EFF6DC7-6868-4ACF-BD25-E596164060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6645" y="1302327"/>
            <a:ext cx="9490874" cy="5338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887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1E264-0BD7-4640-BA33-1057CF4A09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21355"/>
            <a:ext cx="9905998" cy="646864"/>
          </a:xfrm>
        </p:spPr>
        <p:txBody>
          <a:bodyPr/>
          <a:lstStyle/>
          <a:p>
            <a:pPr algn="ctr"/>
            <a:r>
              <a:rPr lang="en-IN" dirty="0"/>
              <a:t>Multimedia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2A96F4-CE22-43C8-A38D-5A66633C75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1" y="868219"/>
            <a:ext cx="9905999" cy="5569526"/>
          </a:xfrm>
        </p:spPr>
        <p:txBody>
          <a:bodyPr>
            <a:normAutofit lnSpcReduction="10000"/>
          </a:bodyPr>
          <a:lstStyle/>
          <a:p>
            <a:r>
              <a:rPr lang="en-IN" dirty="0"/>
              <a:t>Image </a:t>
            </a:r>
          </a:p>
          <a:p>
            <a:pPr lvl="1"/>
            <a:r>
              <a:rPr lang="en-IN" dirty="0"/>
              <a:t>Tag used &lt;</a:t>
            </a:r>
            <a:r>
              <a:rPr lang="en-IN" dirty="0" err="1"/>
              <a:t>img</a:t>
            </a:r>
            <a:r>
              <a:rPr lang="en-IN" dirty="0"/>
              <a:t>&gt;</a:t>
            </a:r>
          </a:p>
          <a:p>
            <a:pPr lvl="1"/>
            <a:r>
              <a:rPr lang="en-IN" dirty="0"/>
              <a:t>Attributes used </a:t>
            </a:r>
            <a:r>
              <a:rPr lang="en-IN" dirty="0" err="1"/>
              <a:t>src</a:t>
            </a:r>
            <a:r>
              <a:rPr lang="en-IN" dirty="0"/>
              <a:t>, alt, height, width</a:t>
            </a:r>
          </a:p>
          <a:p>
            <a:r>
              <a:rPr lang="en-IN" dirty="0"/>
              <a:t>Audio</a:t>
            </a:r>
          </a:p>
          <a:p>
            <a:pPr lvl="1"/>
            <a:r>
              <a:rPr lang="en-IN" dirty="0"/>
              <a:t>Tag used &lt;audio&gt;</a:t>
            </a:r>
          </a:p>
          <a:p>
            <a:pPr lvl="1"/>
            <a:r>
              <a:rPr lang="en-IN" dirty="0"/>
              <a:t>Attributes used </a:t>
            </a:r>
            <a:r>
              <a:rPr lang="en-IN" dirty="0" err="1"/>
              <a:t>src</a:t>
            </a:r>
            <a:r>
              <a:rPr lang="en-IN" dirty="0"/>
              <a:t>, controls, </a:t>
            </a:r>
            <a:r>
              <a:rPr lang="en-IN" dirty="0" err="1"/>
              <a:t>autoplay</a:t>
            </a:r>
            <a:r>
              <a:rPr lang="en-IN" dirty="0"/>
              <a:t>, loop, muted</a:t>
            </a:r>
          </a:p>
          <a:p>
            <a:r>
              <a:rPr lang="en-IN" dirty="0"/>
              <a:t>Video</a:t>
            </a:r>
          </a:p>
          <a:p>
            <a:pPr lvl="1"/>
            <a:r>
              <a:rPr lang="en-IN" dirty="0"/>
              <a:t>Tag used &lt;audio&gt;</a:t>
            </a:r>
          </a:p>
          <a:p>
            <a:pPr lvl="1"/>
            <a:r>
              <a:rPr lang="en-IN" dirty="0"/>
              <a:t>Attributes used </a:t>
            </a:r>
            <a:r>
              <a:rPr lang="en-IN" dirty="0" err="1"/>
              <a:t>src</a:t>
            </a:r>
            <a:r>
              <a:rPr lang="en-IN" dirty="0"/>
              <a:t>, controls, </a:t>
            </a:r>
            <a:r>
              <a:rPr lang="en-IN" dirty="0" err="1"/>
              <a:t>autoplay</a:t>
            </a:r>
            <a:r>
              <a:rPr lang="en-IN" dirty="0"/>
              <a:t>, loop, muted, poster, height, width</a:t>
            </a:r>
          </a:p>
          <a:p>
            <a:r>
              <a:rPr lang="en-IN" dirty="0"/>
              <a:t>Gif</a:t>
            </a:r>
          </a:p>
          <a:p>
            <a:pPr lvl="1"/>
            <a:r>
              <a:rPr lang="en-IN" dirty="0"/>
              <a:t>Tag used &lt;</a:t>
            </a:r>
            <a:r>
              <a:rPr lang="en-IN" dirty="0" err="1"/>
              <a:t>img</a:t>
            </a:r>
            <a:r>
              <a:rPr lang="en-IN" dirty="0"/>
              <a:t>&gt;</a:t>
            </a:r>
          </a:p>
          <a:p>
            <a:pPr lvl="1"/>
            <a:r>
              <a:rPr lang="en-IN" dirty="0"/>
              <a:t>Attributes used </a:t>
            </a:r>
            <a:r>
              <a:rPr lang="en-IN" dirty="0" err="1"/>
              <a:t>src</a:t>
            </a:r>
            <a:r>
              <a:rPr lang="en-IN" dirty="0"/>
              <a:t>, height, width</a:t>
            </a:r>
          </a:p>
        </p:txBody>
      </p:sp>
    </p:spTree>
    <p:extLst>
      <p:ext uri="{BB962C8B-B14F-4D97-AF65-F5344CB8AC3E}">
        <p14:creationId xmlns:p14="http://schemas.microsoft.com/office/powerpoint/2010/main" val="666052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C3EAAF-7EAF-4B1C-AB7E-2EC657C8E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868537"/>
          </a:xfrm>
        </p:spPr>
        <p:txBody>
          <a:bodyPr/>
          <a:lstStyle/>
          <a:p>
            <a:pPr algn="ctr"/>
            <a:r>
              <a:rPr lang="en-IN" dirty="0"/>
              <a:t>Anchors and hyperlinks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490543-730D-4582-8C5F-5172213D99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413164"/>
            <a:ext cx="9905999" cy="4904509"/>
          </a:xfrm>
        </p:spPr>
        <p:txBody>
          <a:bodyPr>
            <a:normAutofit lnSpcReduction="10000"/>
          </a:bodyPr>
          <a:lstStyle/>
          <a:p>
            <a:r>
              <a:rPr lang="en-IN" dirty="0"/>
              <a:t>Tag used &lt;a&gt;…&lt;/a&gt;</a:t>
            </a:r>
          </a:p>
          <a:p>
            <a:r>
              <a:rPr lang="en-IN" dirty="0"/>
              <a:t>Attributes used</a:t>
            </a:r>
          </a:p>
          <a:p>
            <a:pPr lvl="1"/>
            <a:r>
              <a:rPr lang="en-IN" dirty="0" err="1"/>
              <a:t>href</a:t>
            </a:r>
            <a:endParaRPr lang="en-IN" dirty="0"/>
          </a:p>
          <a:p>
            <a:pPr lvl="1"/>
            <a:r>
              <a:rPr lang="en-IN" dirty="0"/>
              <a:t>title</a:t>
            </a:r>
          </a:p>
          <a:p>
            <a:pPr lvl="1"/>
            <a:r>
              <a:rPr lang="en-IN" dirty="0"/>
              <a:t>target : _blank, _self, _top, _parent</a:t>
            </a:r>
          </a:p>
          <a:p>
            <a:pPr lvl="1"/>
            <a:r>
              <a:rPr lang="en-IN" dirty="0"/>
              <a:t>download</a:t>
            </a:r>
          </a:p>
          <a:p>
            <a:r>
              <a:rPr lang="en-IN" dirty="0"/>
              <a:t>Uses of anchors </a:t>
            </a:r>
          </a:p>
          <a:p>
            <a:pPr lvl="1"/>
            <a:r>
              <a:rPr lang="en-IN" dirty="0"/>
              <a:t>Link to another site</a:t>
            </a:r>
          </a:p>
          <a:p>
            <a:pPr lvl="1"/>
            <a:r>
              <a:rPr lang="en-IN" dirty="0"/>
              <a:t>Link to an anchor</a:t>
            </a:r>
          </a:p>
          <a:p>
            <a:pPr lvl="1"/>
            <a:r>
              <a:rPr lang="en-IN" dirty="0"/>
              <a:t>Link that dials a number</a:t>
            </a:r>
          </a:p>
          <a:p>
            <a:pPr lvl="1"/>
            <a:r>
              <a:rPr lang="en-IN" dirty="0"/>
              <a:t>Link that runs email clients</a:t>
            </a:r>
          </a:p>
          <a:p>
            <a:pPr marL="457200" lvl="1" indent="0">
              <a:buNone/>
            </a:pPr>
            <a:endParaRPr lang="en-IN" dirty="0"/>
          </a:p>
          <a:p>
            <a:pPr lvl="1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218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allAtOnce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75F374-7238-46C5-ADC5-CA64462291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239827"/>
            <a:ext cx="9905998" cy="942427"/>
          </a:xfrm>
        </p:spPr>
        <p:txBody>
          <a:bodyPr/>
          <a:lstStyle/>
          <a:p>
            <a:pPr algn="ctr"/>
            <a:r>
              <a:rPr lang="en-IN" dirty="0"/>
              <a:t>Lists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6A19EE-3F22-4086-849B-DAA602D75E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348510"/>
            <a:ext cx="9905999" cy="4521518"/>
          </a:xfrm>
        </p:spPr>
        <p:txBody>
          <a:bodyPr/>
          <a:lstStyle/>
          <a:p>
            <a:r>
              <a:rPr lang="en-IN" dirty="0"/>
              <a:t>Ordered list</a:t>
            </a:r>
          </a:p>
          <a:p>
            <a:pPr lvl="1"/>
            <a:r>
              <a:rPr lang="en-IN" dirty="0"/>
              <a:t>Tags used : &lt;</a:t>
            </a:r>
            <a:r>
              <a:rPr lang="en-IN" dirty="0" err="1"/>
              <a:t>ol</a:t>
            </a:r>
            <a:r>
              <a:rPr lang="en-IN" dirty="0"/>
              <a:t>&gt;, &lt;li&gt;</a:t>
            </a:r>
          </a:p>
          <a:p>
            <a:pPr lvl="1"/>
            <a:r>
              <a:rPr lang="en-IN" dirty="0"/>
              <a:t>Attributes : type = 1, A, I, i, a ; start, value</a:t>
            </a:r>
          </a:p>
          <a:p>
            <a:r>
              <a:rPr lang="en-IN" dirty="0"/>
              <a:t>Unordered list</a:t>
            </a:r>
          </a:p>
          <a:p>
            <a:pPr lvl="1"/>
            <a:r>
              <a:rPr lang="en-IN" dirty="0"/>
              <a:t>Tags used : &lt;ul&gt;, &lt;li&gt;</a:t>
            </a:r>
          </a:p>
          <a:p>
            <a:pPr lvl="1"/>
            <a:r>
              <a:rPr lang="en-IN" dirty="0"/>
              <a:t>Attributes : type = disc, square, circle</a:t>
            </a:r>
          </a:p>
          <a:p>
            <a:r>
              <a:rPr lang="en-IN" dirty="0"/>
              <a:t>Nested list</a:t>
            </a:r>
          </a:p>
          <a:p>
            <a:r>
              <a:rPr lang="en-IN" dirty="0"/>
              <a:t>Definition list</a:t>
            </a:r>
          </a:p>
          <a:p>
            <a:pPr lvl="1"/>
            <a:r>
              <a:rPr lang="en-IN" dirty="0"/>
              <a:t>Tags used : &lt;dl&gt;, &lt;dt&gt; , &lt;dd&gt;</a:t>
            </a:r>
          </a:p>
          <a:p>
            <a:pPr lvl="1"/>
            <a:endParaRPr lang="en-IN" dirty="0"/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19557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887</TotalTime>
  <Words>540</Words>
  <Application>Microsoft Office PowerPoint</Application>
  <PresentationFormat>Widescreen</PresentationFormat>
  <Paragraphs>118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Trebuchet MS</vt:lpstr>
      <vt:lpstr>Tw Cen MT</vt:lpstr>
      <vt:lpstr>Wingdings</vt:lpstr>
      <vt:lpstr>Circuit</vt:lpstr>
      <vt:lpstr>TECHNERDS</vt:lpstr>
      <vt:lpstr>BASIC HTML STRUCTURE</vt:lpstr>
      <vt:lpstr>ELEMENTS OF HEAD TAG</vt:lpstr>
      <vt:lpstr>HTML BASIC TAGS</vt:lpstr>
      <vt:lpstr>TEXT FORMATING TAGS</vt:lpstr>
      <vt:lpstr>TEXT FORMATING TAGS</vt:lpstr>
      <vt:lpstr>Multimedia</vt:lpstr>
      <vt:lpstr>Anchors and hyperlinks</vt:lpstr>
      <vt:lpstr>Lists</vt:lpstr>
      <vt:lpstr>Tables</vt:lpstr>
      <vt:lpstr>HTML PAGE LAYOUT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TECHNERDS</dc:title>
  <dc:creator>Channakeshava B S</dc:creator>
  <cp:lastModifiedBy>Channakeshava B S</cp:lastModifiedBy>
  <cp:revision>42</cp:revision>
  <dcterms:created xsi:type="dcterms:W3CDTF">2023-09-12T16:56:31Z</dcterms:created>
  <dcterms:modified xsi:type="dcterms:W3CDTF">2023-09-16T11:37:50Z</dcterms:modified>
</cp:coreProperties>
</file>